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07" d="100"/>
          <a:sy n="107" d="100"/>
        </p:scale>
        <p:origin x="-384" y="-11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E432274-07AB-4440-B892-09F16BDE0ED6}" type="datetimeFigureOut">
              <a:rPr lang="en-CA" smtClean="0"/>
              <a:pPr/>
              <a:t>12/4/13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E0CEF3A-99CE-462B-AE33-66A81B26CAD2}" type="slidenum">
              <a:rPr lang="en-CA" smtClean="0"/>
              <a:pPr/>
              <a:t>‹#›</a:t>
            </a:fld>
            <a:endParaRPr lang="en-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7130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432274-07AB-4440-B892-09F16BDE0ED6}" type="datetimeFigureOut">
              <a:rPr lang="en-CA" smtClean="0"/>
              <a:pPr/>
              <a:t>12/4/13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E0CEF3A-99CE-462B-AE33-66A81B26CAD2}" type="slidenum">
              <a:rPr lang="en-CA" smtClean="0"/>
              <a:pPr/>
              <a:t>‹#›</a:t>
            </a:fld>
            <a:endParaRPr lang="en-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175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432274-07AB-4440-B892-09F16BDE0ED6}" type="datetimeFigureOut">
              <a:rPr lang="en-CA" smtClean="0"/>
              <a:pPr/>
              <a:t>12/4/13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E0CEF3A-99CE-462B-AE33-66A81B26CAD2}" type="slidenum">
              <a:rPr lang="en-CA" smtClean="0"/>
              <a:pPr/>
              <a:t>‹#›</a:t>
            </a:fld>
            <a:endParaRPr lang="en-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9832771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432274-07AB-4440-B892-09F16BDE0ED6}" type="datetimeFigureOut">
              <a:rPr lang="en-CA" smtClean="0"/>
              <a:pPr/>
              <a:t>12/4/13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E0CEF3A-99CE-462B-AE33-66A81B26CAD2}" type="slidenum">
              <a:rPr lang="en-CA" smtClean="0"/>
              <a:pPr/>
              <a:t>‹#›</a:t>
            </a:fld>
            <a:endParaRPr lang="en-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36912832"/>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432274-07AB-4440-B892-09F16BDE0ED6}" type="datetimeFigureOut">
              <a:rPr lang="en-CA" smtClean="0"/>
              <a:pPr/>
              <a:t>12/4/13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E0CEF3A-99CE-462B-AE33-66A81B26CAD2}" type="slidenum">
              <a:rPr lang="en-CA" smtClean="0"/>
              <a:pPr/>
              <a:t>‹#›</a:t>
            </a:fld>
            <a:endParaRPr lang="en-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7576823"/>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E432274-07AB-4440-B892-09F16BDE0ED6}" type="datetimeFigureOut">
              <a:rPr lang="en-CA" smtClean="0"/>
              <a:pPr/>
              <a:t>12/4/13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E0CEF3A-99CE-462B-AE33-66A81B26CAD2}" type="slidenum">
              <a:rPr lang="en-CA" smtClean="0"/>
              <a:pPr/>
              <a:t>‹#›</a:t>
            </a:fld>
            <a:endParaRPr lang="en-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5476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E432274-07AB-4440-B892-09F16BDE0ED6}" type="datetimeFigureOut">
              <a:rPr lang="en-CA" smtClean="0"/>
              <a:pPr/>
              <a:t>12/4/13</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AE0CEF3A-99CE-462B-AE33-66A81B26CAD2}" type="slidenum">
              <a:rPr lang="en-CA" smtClean="0"/>
              <a:pPr/>
              <a:t>‹#›</a:t>
            </a:fld>
            <a:endParaRPr lang="en-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683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E432274-07AB-4440-B892-09F16BDE0ED6}" type="datetimeFigureOut">
              <a:rPr lang="en-CA" smtClean="0"/>
              <a:pPr/>
              <a:t>12/4/13</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AE0CEF3A-99CE-462B-AE33-66A81B26CAD2}" type="slidenum">
              <a:rPr lang="en-CA" smtClean="0"/>
              <a:pPr/>
              <a:t>‹#›</a:t>
            </a:fld>
            <a:endParaRPr lang="en-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0204555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432274-07AB-4440-B892-09F16BDE0ED6}" type="datetimeFigureOut">
              <a:rPr lang="en-CA" smtClean="0"/>
              <a:pPr/>
              <a:t>12/4/13</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AE0CEF3A-99CE-462B-AE33-66A81B26CAD2}" type="slidenum">
              <a:rPr lang="en-CA" smtClean="0"/>
              <a:pPr/>
              <a:t>‹#›</a:t>
            </a:fld>
            <a:endParaRPr lang="en-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8374553"/>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432274-07AB-4440-B892-09F16BDE0ED6}" type="datetimeFigureOut">
              <a:rPr lang="en-CA" smtClean="0"/>
              <a:pPr/>
              <a:t>12/4/13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E0CEF3A-99CE-462B-AE33-66A81B26CAD2}" type="slidenum">
              <a:rPr lang="en-CA" smtClean="0"/>
              <a:pPr/>
              <a:t>‹#›</a:t>
            </a:fld>
            <a:endParaRPr lang="en-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5947760"/>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432274-07AB-4440-B892-09F16BDE0ED6}" type="datetimeFigureOut">
              <a:rPr lang="en-CA" smtClean="0"/>
              <a:pPr/>
              <a:t>12/4/13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E0CEF3A-99CE-462B-AE33-66A81B26CAD2}" type="slidenum">
              <a:rPr lang="en-CA" smtClean="0"/>
              <a:pPr/>
              <a:t>‹#›</a:t>
            </a:fld>
            <a:endParaRPr lang="en-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96691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32274-07AB-4440-B892-09F16BDE0ED6}" type="datetimeFigureOut">
              <a:rPr lang="en-CA" smtClean="0"/>
              <a:pPr/>
              <a:t>12/4/13</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CEF3A-99CE-462B-AE33-66A81B26CAD2}" type="slidenum">
              <a:rPr lang="en-CA" smtClean="0"/>
              <a:pPr/>
              <a:t>‹#›</a:t>
            </a:fld>
            <a:endParaRPr lang="en-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3415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Science Project</a:t>
            </a:r>
            <a:endParaRPr lang="en-CA" dirty="0"/>
          </a:p>
        </p:txBody>
      </p:sp>
      <p:sp>
        <p:nvSpPr>
          <p:cNvPr id="3" name="Subtitle 2"/>
          <p:cNvSpPr>
            <a:spLocks noGrp="1"/>
          </p:cNvSpPr>
          <p:nvPr>
            <p:ph type="subTitle" idx="1"/>
          </p:nvPr>
        </p:nvSpPr>
        <p:spPr/>
        <p:txBody>
          <a:bodyPr/>
          <a:lstStyle/>
          <a:p>
            <a:r>
              <a:rPr lang="en-CA" dirty="0" smtClean="0"/>
              <a:t>Energy Pyramids	</a:t>
            </a:r>
          </a:p>
          <a:p>
            <a:r>
              <a:rPr lang="en-CA" dirty="0" smtClean="0"/>
              <a:t>Scavengers and Decomposers</a:t>
            </a:r>
            <a:endParaRPr lang="en-CA"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4919016"/>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699792" y="5445224"/>
            <a:ext cx="5184576" cy="685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1487" y="14394"/>
            <a:ext cx="9144000" cy="685799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1029" name="Picture 5"/>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331640" y="5353053"/>
            <a:ext cx="6408711" cy="685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909064" y="4602994"/>
            <a:ext cx="876301" cy="73342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320394" y="4560666"/>
            <a:ext cx="1095499" cy="91688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1032" name="Picture 8"/>
          <p:cNvPicPr>
            <a:picLocks noChangeAspect="1" noChangeArrowheads="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588224" y="4855640"/>
            <a:ext cx="698665" cy="58475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1033" name="Picture 9"/>
          <p:cNvPicPr>
            <a:picLocks noChangeAspect="1" noChangeArrowheads="1"/>
          </p:cNvPicPr>
          <p:nvPr/>
        </p:nvPicPr>
        <p:blipFill>
          <a:blip r:embed="rId5"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801484" y="4559907"/>
            <a:ext cx="546265" cy="457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1034" name="Picture 10"/>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411760" y="4445817"/>
            <a:ext cx="1224136" cy="102454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1035" name="Picture 11"/>
          <p:cNvPicPr>
            <a:picLocks noChangeAspect="1" noChangeArrowheads="1"/>
          </p:cNvPicPr>
          <p:nvPr/>
        </p:nvPicPr>
        <p:blipFill>
          <a:blip r:embed="rId6">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239170" y="3371028"/>
            <a:ext cx="1034420" cy="90075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1036" name="Picture 12"/>
          <p:cNvPicPr>
            <a:picLocks noChangeAspect="1" noChangeArrowheads="1"/>
          </p:cNvPicPr>
          <p:nvPr/>
        </p:nvPicPr>
        <p:blipFill>
          <a:blip r:embed="rId6"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522159" y="3669231"/>
            <a:ext cx="691968" cy="60255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1037" name="Picture 13"/>
          <p:cNvPicPr>
            <a:picLocks noChangeAspect="1" noChangeArrowheads="1"/>
          </p:cNvPicPr>
          <p:nvPr/>
        </p:nvPicPr>
        <p:blipFill>
          <a:blip r:embed="rId6">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067175" y="3460032"/>
            <a:ext cx="932209" cy="81175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1038" name="Picture 14"/>
          <p:cNvPicPr>
            <a:picLocks noChangeAspect="1" noChangeArrowheads="1"/>
          </p:cNvPicPr>
          <p:nvPr/>
        </p:nvPicPr>
        <p:blipFill>
          <a:blip r:embed="rId7">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888348" y="1772816"/>
            <a:ext cx="1400175" cy="140017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4" name="Oval 3"/>
          <p:cNvSpPr/>
          <p:nvPr/>
        </p:nvSpPr>
        <p:spPr>
          <a:xfrm>
            <a:off x="1331640" y="1196752"/>
            <a:ext cx="2376264"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Tertiary Consumer</a:t>
            </a:r>
            <a:endParaRPr lang="en-CA" dirty="0"/>
          </a:p>
        </p:txBody>
      </p:sp>
      <p:sp>
        <p:nvSpPr>
          <p:cNvPr id="5" name="Oval 4"/>
          <p:cNvSpPr/>
          <p:nvPr/>
        </p:nvSpPr>
        <p:spPr>
          <a:xfrm>
            <a:off x="539552" y="2780928"/>
            <a:ext cx="2160240" cy="67910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Secondary Consumer</a:t>
            </a:r>
            <a:endParaRPr lang="en-CA" dirty="0"/>
          </a:p>
        </p:txBody>
      </p:sp>
      <p:sp>
        <p:nvSpPr>
          <p:cNvPr id="6" name="Oval 5"/>
          <p:cNvSpPr/>
          <p:nvPr/>
        </p:nvSpPr>
        <p:spPr>
          <a:xfrm>
            <a:off x="21487" y="3970509"/>
            <a:ext cx="1886217" cy="8179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Primary Consumer</a:t>
            </a:r>
            <a:endParaRPr lang="en-CA" dirty="0"/>
          </a:p>
        </p:txBody>
      </p:sp>
      <p:sp>
        <p:nvSpPr>
          <p:cNvPr id="7" name="Oval 6"/>
          <p:cNvSpPr/>
          <p:nvPr/>
        </p:nvSpPr>
        <p:spPr>
          <a:xfrm>
            <a:off x="3023828" y="6131024"/>
            <a:ext cx="2844315" cy="7580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Producer</a:t>
            </a:r>
            <a:endParaRPr lang="en-CA" dirty="0"/>
          </a:p>
        </p:txBody>
      </p:sp>
      <p:sp>
        <p:nvSpPr>
          <p:cNvPr id="8" name="Arc 7"/>
          <p:cNvSpPr/>
          <p:nvPr/>
        </p:nvSpPr>
        <p:spPr>
          <a:xfrm>
            <a:off x="7496241" y="4882336"/>
            <a:ext cx="1253942" cy="1426674"/>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9" name="Arc 8"/>
          <p:cNvSpPr/>
          <p:nvPr/>
        </p:nvSpPr>
        <p:spPr>
          <a:xfrm>
            <a:off x="6415893" y="3371028"/>
            <a:ext cx="1677698" cy="223818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0" name="Arc 9"/>
          <p:cNvSpPr/>
          <p:nvPr/>
        </p:nvSpPr>
        <p:spPr>
          <a:xfrm>
            <a:off x="4729270" y="1772816"/>
            <a:ext cx="2330888" cy="2365412"/>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1" name="TextBox 10"/>
          <p:cNvSpPr txBox="1"/>
          <p:nvPr/>
        </p:nvSpPr>
        <p:spPr>
          <a:xfrm>
            <a:off x="8369321" y="5673334"/>
            <a:ext cx="652743" cy="369332"/>
          </a:xfrm>
          <a:prstGeom prst="rect">
            <a:avLst/>
          </a:prstGeom>
          <a:noFill/>
        </p:spPr>
        <p:txBody>
          <a:bodyPr wrap="none" rtlCol="0">
            <a:spAutoFit/>
          </a:bodyPr>
          <a:lstStyle/>
          <a:p>
            <a:r>
              <a:rPr lang="en-CA" dirty="0" smtClean="0"/>
              <a:t>1000</a:t>
            </a:r>
            <a:endParaRPr lang="en-CA" dirty="0"/>
          </a:p>
        </p:txBody>
      </p:sp>
      <p:sp>
        <p:nvSpPr>
          <p:cNvPr id="15" name="TextBox 14"/>
          <p:cNvSpPr txBox="1"/>
          <p:nvPr/>
        </p:nvSpPr>
        <p:spPr>
          <a:xfrm>
            <a:off x="8063586" y="4519267"/>
            <a:ext cx="535724" cy="369332"/>
          </a:xfrm>
          <a:prstGeom prst="rect">
            <a:avLst/>
          </a:prstGeom>
          <a:noFill/>
        </p:spPr>
        <p:txBody>
          <a:bodyPr wrap="none" rtlCol="0">
            <a:spAutoFit/>
          </a:bodyPr>
          <a:lstStyle/>
          <a:p>
            <a:r>
              <a:rPr lang="en-CA" dirty="0" smtClean="0"/>
              <a:t>100</a:t>
            </a:r>
            <a:endParaRPr lang="en-CA" dirty="0"/>
          </a:p>
        </p:txBody>
      </p:sp>
      <p:sp>
        <p:nvSpPr>
          <p:cNvPr id="16" name="TextBox 15"/>
          <p:cNvSpPr txBox="1"/>
          <p:nvPr/>
        </p:nvSpPr>
        <p:spPr>
          <a:xfrm>
            <a:off x="7077537" y="3001696"/>
            <a:ext cx="418704" cy="369332"/>
          </a:xfrm>
          <a:prstGeom prst="rect">
            <a:avLst/>
          </a:prstGeom>
          <a:noFill/>
        </p:spPr>
        <p:txBody>
          <a:bodyPr wrap="none" rtlCol="0">
            <a:spAutoFit/>
          </a:bodyPr>
          <a:lstStyle/>
          <a:p>
            <a:r>
              <a:rPr lang="en-CA" dirty="0" smtClean="0"/>
              <a:t>10</a:t>
            </a:r>
            <a:endParaRPr lang="en-CA" dirty="0"/>
          </a:p>
        </p:txBody>
      </p:sp>
      <p:sp>
        <p:nvSpPr>
          <p:cNvPr id="17" name="TextBox 16"/>
          <p:cNvSpPr txBox="1"/>
          <p:nvPr/>
        </p:nvSpPr>
        <p:spPr>
          <a:xfrm>
            <a:off x="5630908" y="1444134"/>
            <a:ext cx="301686" cy="369332"/>
          </a:xfrm>
          <a:prstGeom prst="rect">
            <a:avLst/>
          </a:prstGeom>
          <a:noFill/>
        </p:spPr>
        <p:txBody>
          <a:bodyPr wrap="none" rtlCol="0">
            <a:spAutoFit/>
          </a:bodyPr>
          <a:lstStyle/>
          <a:p>
            <a:r>
              <a:rPr lang="en-CA" dirty="0" smtClean="0"/>
              <a:t>1</a:t>
            </a:r>
            <a:endParaRPr lang="en-CA" dirty="0"/>
          </a:p>
        </p:txBody>
      </p:sp>
      <p:sp>
        <p:nvSpPr>
          <p:cNvPr id="18" name="TextBox 17"/>
          <p:cNvSpPr txBox="1"/>
          <p:nvPr/>
        </p:nvSpPr>
        <p:spPr>
          <a:xfrm>
            <a:off x="2869028" y="35332"/>
            <a:ext cx="3432286" cy="707886"/>
          </a:xfrm>
          <a:prstGeom prst="rect">
            <a:avLst/>
          </a:prstGeom>
          <a:noFill/>
        </p:spPr>
        <p:txBody>
          <a:bodyPr wrap="none" rtlCol="0">
            <a:spAutoFit/>
          </a:bodyPr>
          <a:lstStyle/>
          <a:p>
            <a:pPr algn="ctr"/>
            <a:r>
              <a:rPr lang="en-CA" sz="4000" dirty="0" smtClean="0"/>
              <a:t>Energy Pyramid</a:t>
            </a:r>
            <a:endParaRPr lang="en-CA"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86060218"/>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Energy Pyramid </a:t>
            </a:r>
            <a:br>
              <a:rPr lang="en-CA" dirty="0" smtClean="0"/>
            </a:br>
            <a:r>
              <a:rPr lang="en-CA" dirty="0" smtClean="0"/>
              <a:t>Trends and Details</a:t>
            </a:r>
            <a:endParaRPr lang="en-CA" dirty="0"/>
          </a:p>
        </p:txBody>
      </p:sp>
      <p:sp>
        <p:nvSpPr>
          <p:cNvPr id="3" name="Content Placeholder 2"/>
          <p:cNvSpPr>
            <a:spLocks noGrp="1"/>
          </p:cNvSpPr>
          <p:nvPr>
            <p:ph idx="1"/>
          </p:nvPr>
        </p:nvSpPr>
        <p:spPr/>
        <p:txBody>
          <a:bodyPr>
            <a:normAutofit/>
          </a:bodyPr>
          <a:lstStyle/>
          <a:p>
            <a:pPr marL="0" lvl="0" indent="0">
              <a:buNone/>
            </a:pPr>
            <a:r>
              <a:rPr lang="en-CA" sz="2000" dirty="0" smtClean="0"/>
              <a:t>In the energy pyramid each animal gets 1/10</a:t>
            </a:r>
            <a:r>
              <a:rPr lang="en-CA" sz="2000" baseline="30000" dirty="0" smtClean="0"/>
              <a:t>th</a:t>
            </a:r>
            <a:r>
              <a:rPr lang="en-CA" sz="2000" dirty="0" smtClean="0"/>
              <a:t> of the energy that the animal originally had so they have to eat a lot of them. But as they go up the food chain they have to eat less because the animals have more energy. Also as you go up the food chain the animals get less and less because if there were more than all the animals lower on the food chain would die.</a:t>
            </a:r>
            <a:endParaRPr lang="en-CA" sz="2000" dirty="0">
              <a:solidFill>
                <a:prstClr val="black"/>
              </a:solidFill>
            </a:endParaRPr>
          </a:p>
          <a:p>
            <a:pPr marL="0" indent="0">
              <a:buNone/>
            </a:pPr>
            <a:endParaRPr lang="en-CA" sz="4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123728" y="3188344"/>
            <a:ext cx="3810000" cy="36766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095174"/>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Scavengers	</a:t>
            </a:r>
            <a:endParaRPr lang="en-CA" dirty="0"/>
          </a:p>
        </p:txBody>
      </p:sp>
      <p:sp>
        <p:nvSpPr>
          <p:cNvPr id="3" name="Content Placeholder 2"/>
          <p:cNvSpPr>
            <a:spLocks noGrp="1"/>
          </p:cNvSpPr>
          <p:nvPr>
            <p:ph idx="1"/>
          </p:nvPr>
        </p:nvSpPr>
        <p:spPr/>
        <p:txBody>
          <a:bodyPr>
            <a:normAutofit/>
          </a:bodyPr>
          <a:lstStyle/>
          <a:p>
            <a:pPr marL="0" indent="0">
              <a:buNone/>
            </a:pPr>
            <a:r>
              <a:rPr lang="en-CA" sz="2400" dirty="0" smtClean="0"/>
              <a:t>Scavengers are the main reason we have food webs because scavengers eat pretty much everything. They help clean up dead things and they eat small plants and rodents. Scavengers include foxes and lots of different large birds.</a:t>
            </a:r>
            <a:endParaRPr lang="en-CA"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11560" y="3356992"/>
            <a:ext cx="4239271" cy="277251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850831" y="3356992"/>
            <a:ext cx="3825625" cy="27418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99006441"/>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Decomposers</a:t>
            </a:r>
            <a:endParaRPr lang="en-CA" dirty="0"/>
          </a:p>
        </p:txBody>
      </p:sp>
      <p:sp>
        <p:nvSpPr>
          <p:cNvPr id="3" name="Content Placeholder 2"/>
          <p:cNvSpPr>
            <a:spLocks noGrp="1"/>
          </p:cNvSpPr>
          <p:nvPr>
            <p:ph idx="1"/>
          </p:nvPr>
        </p:nvSpPr>
        <p:spPr/>
        <p:txBody>
          <a:bodyPr>
            <a:normAutofit/>
          </a:bodyPr>
          <a:lstStyle/>
          <a:p>
            <a:pPr marL="0" indent="0">
              <a:buNone/>
            </a:pPr>
            <a:r>
              <a:rPr lang="en-CA" sz="2800" dirty="0" smtClean="0"/>
              <a:t>Decomposers basically make things rot. They help make fresh soil and break things down. They are very important because without them there would always be leaves, bones and  dead grass all over the ground. Decomposers include earthworms and fungi. </a:t>
            </a:r>
            <a:endParaRPr lang="en-CA" sz="2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644008" y="3933056"/>
            <a:ext cx="2875781" cy="2376264"/>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55576" y="3933056"/>
            <a:ext cx="2448272" cy="269809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62125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193</Words>
  <Application>Microsoft Macintosh PowerPoint</Application>
  <PresentationFormat>On-screen Show (4:3)</PresentationFormat>
  <Paragraphs>18</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Science Project</vt:lpstr>
      <vt:lpstr>Slide 2</vt:lpstr>
      <vt:lpstr>Energy Pyramid  Trends and Details</vt:lpstr>
      <vt:lpstr>Scavengers </vt:lpstr>
      <vt:lpstr>Decomposers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dc:title>
  <dc:creator>Test</dc:creator>
  <cp:lastModifiedBy>David Puff</cp:lastModifiedBy>
  <cp:revision>5</cp:revision>
  <dcterms:created xsi:type="dcterms:W3CDTF">2013-12-05T03:59:13Z</dcterms:created>
  <dcterms:modified xsi:type="dcterms:W3CDTF">2013-12-05T04:17:34Z</dcterms:modified>
</cp:coreProperties>
</file>